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86" r:id="rId5"/>
    <p:sldId id="278" r:id="rId6"/>
    <p:sldId id="259" r:id="rId7"/>
    <p:sldId id="277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7" r:id="rId16"/>
    <p:sldId id="288" r:id="rId17"/>
    <p:sldId id="258" r:id="rId18"/>
    <p:sldId id="290" r:id="rId19"/>
    <p:sldId id="291" r:id="rId20"/>
    <p:sldId id="292" r:id="rId21"/>
    <p:sldId id="293" r:id="rId22"/>
    <p:sldId id="294" r:id="rId23"/>
    <p:sldId id="296" r:id="rId24"/>
    <p:sldId id="295" r:id="rId25"/>
    <p:sldId id="262" r:id="rId26"/>
    <p:sldId id="297" r:id="rId27"/>
    <p:sldId id="298" r:id="rId28"/>
    <p:sldId id="266" r:id="rId29"/>
    <p:sldId id="299" r:id="rId30"/>
    <p:sldId id="261" r:id="rId31"/>
    <p:sldId id="302" r:id="rId32"/>
    <p:sldId id="300" r:id="rId33"/>
    <p:sldId id="303" r:id="rId34"/>
    <p:sldId id="304" r:id="rId35"/>
    <p:sldId id="305" r:id="rId36"/>
    <p:sldId id="301" r:id="rId37"/>
    <p:sldId id="306" r:id="rId38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5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9376F3-2BF0-4C15-8ECC-38B85E7795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C6BAF3-0B7A-4842-9786-47EBC58BDA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A3069C-2A57-4ED3-AEB4-686D1D24F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28A9-CD32-44BF-8F78-191BCB3F9FE5}" type="datetimeFigureOut">
              <a:rPr lang="es-CL" smtClean="0"/>
              <a:t>08-06-2019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860487-C687-44D5-AF0D-90123C2CA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FC1118-0DFE-4442-B794-B2343E233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F24D6-1F75-47DF-AE66-25DE041D68B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81222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A92A58-ECCA-4D37-A97F-A7D1919E7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5C7937A-3E29-4C50-A851-DCF5DE465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6D08B7-EC91-4534-8090-9F4F7AA45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28A9-CD32-44BF-8F78-191BCB3F9FE5}" type="datetimeFigureOut">
              <a:rPr lang="es-CL" smtClean="0"/>
              <a:t>08-06-2019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15FBCC-A2B4-441F-A457-BE34E2BE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95B2AA-158B-4A1B-8F6E-B56FBAF87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F24D6-1F75-47DF-AE66-25DE041D68B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60827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E9CC96B-B4FE-4BE6-824B-BCFF9E36AC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08890A8-FDBF-48FC-AB09-3C34A38E2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A073EC-1F4E-4187-B1E9-8E4E03CCF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28A9-CD32-44BF-8F78-191BCB3F9FE5}" type="datetimeFigureOut">
              <a:rPr lang="es-CL" smtClean="0"/>
              <a:t>08-06-2019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5BF1EF-56C3-494D-A385-8A58B9771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B214F1-BD39-40AE-A357-72712F93C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F24D6-1F75-47DF-AE66-25DE041D68B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25600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B89D57-BA73-412A-9B7C-AA9766737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D929FB-D013-4C26-88A5-8BF6C42DC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880F6F-1F43-4A46-B695-482814D2F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28A9-CD32-44BF-8F78-191BCB3F9FE5}" type="datetimeFigureOut">
              <a:rPr lang="es-CL" smtClean="0"/>
              <a:t>08-06-2019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3B6772-95F2-4410-B91A-BA99B5460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C6571D-E622-4364-AC69-0ED7D9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F24D6-1F75-47DF-AE66-25DE041D68B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54956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42A189-85B1-4D69-890B-38BC95404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9A1C75-EE5F-4AB3-8E57-AB5E72587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5ED5A2A-FCB5-4CF7-B6FE-CBA86088C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28A9-CD32-44BF-8F78-191BCB3F9FE5}" type="datetimeFigureOut">
              <a:rPr lang="es-CL" smtClean="0"/>
              <a:t>08-06-2019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DDB03D-96DD-441E-AB37-D2E6949D6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77ECCE-A050-4210-8263-D6697723F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F24D6-1F75-47DF-AE66-25DE041D68B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41608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F79724-E83A-4207-A69D-CD7409DF0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99434E-57AE-4F63-8E74-F72A373A96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EECDA81-A0F9-42E1-9DD0-A8A60AED82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F56DF7-1D29-4114-8BA5-627F36C37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28A9-CD32-44BF-8F78-191BCB3F9FE5}" type="datetimeFigureOut">
              <a:rPr lang="es-CL" smtClean="0"/>
              <a:t>08-06-2019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7391E5-A840-49E0-B470-F7E0D6A17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324368-BEEF-43FB-8537-B0DE49D1F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F24D6-1F75-47DF-AE66-25DE041D68B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68809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6A6612-296C-436E-80A1-FC3644A3D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A6E043-50A4-4277-840A-1D66A317E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5374146-15B9-4E61-A86B-9DB5666D84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D59ECAE-F57E-4C99-9F01-73F96142D1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A338F68-AB0F-4F02-A7AF-A83B80083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17EB328-D467-45BE-9EBD-1061C84C2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28A9-CD32-44BF-8F78-191BCB3F9FE5}" type="datetimeFigureOut">
              <a:rPr lang="es-CL" smtClean="0"/>
              <a:t>08-06-2019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48CE9F5-08C4-41EF-B5A5-50F58E8CF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3911C3F-3338-45C7-9161-0175E517A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F24D6-1F75-47DF-AE66-25DE041D68B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82728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826036-D00A-4119-835A-B8F144752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E81F963-7AEB-466D-9EB3-96AD6B44F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28A9-CD32-44BF-8F78-191BCB3F9FE5}" type="datetimeFigureOut">
              <a:rPr lang="es-CL" smtClean="0"/>
              <a:t>08-06-2019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35A6F08-39AF-4B24-95F7-A1FCDBCB5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E5F841C-9B26-444C-B39B-963FA57AD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F24D6-1F75-47DF-AE66-25DE041D68B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1625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882D4A2-9D5D-4634-AE05-E81ACE7FB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28A9-CD32-44BF-8F78-191BCB3F9FE5}" type="datetimeFigureOut">
              <a:rPr lang="es-CL" smtClean="0"/>
              <a:t>08-06-2019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5D70561-D7DF-4C6A-BF2D-218873B6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98A2972-91D0-461A-A01D-8C899C970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F24D6-1F75-47DF-AE66-25DE041D68B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0876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E4A9B7-5E58-4E67-92E1-7DF111C6A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3EEF63-F4A1-4403-91F8-DD19D9C0D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7DA3F57-5D6D-48BB-BDD0-8469CCE5C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7B0C8E7-2DF6-4B5D-A44C-81828811D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28A9-CD32-44BF-8F78-191BCB3F9FE5}" type="datetimeFigureOut">
              <a:rPr lang="es-CL" smtClean="0"/>
              <a:t>08-06-2019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59F69A9-2097-44B7-8BDE-0B61DB56C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93C047-356C-4B2D-8C7C-58BAEF94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F24D6-1F75-47DF-AE66-25DE041D68B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4694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66959E-D6E3-426E-A2D9-6234B2D56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F9EDFE2-06DA-4441-A0F1-9EEB6F1812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6490F1C-94D1-460F-82CE-DFD9287F7C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6C697C8-DBDB-4EAC-A474-C6451FD43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28A9-CD32-44BF-8F78-191BCB3F9FE5}" type="datetimeFigureOut">
              <a:rPr lang="es-CL" smtClean="0"/>
              <a:t>08-06-2019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C461E2B-12D5-4C4E-B71E-73BF87762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376805-E871-454D-8B67-CCAF8904F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F24D6-1F75-47DF-AE66-25DE041D68B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70414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100000">
              <a:schemeClr val="accent2">
                <a:alpha val="78000"/>
                <a:lumMod val="30000"/>
                <a:lumOff val="7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B107ABA-55C5-4F82-AFD6-6F142D79B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6004DD-FA40-40B9-A981-36B6CBC7F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445B86-5F5F-4B15-A90F-69B5215ADF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928A9-CD32-44BF-8F78-191BCB3F9FE5}" type="datetimeFigureOut">
              <a:rPr lang="es-CL" smtClean="0"/>
              <a:t>08-06-2019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AD5F54-E1BB-4F75-9938-573C2998E9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C332A3-ADE7-4EA3-909A-7F613CC04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F24D6-1F75-47DF-AE66-25DE041D68B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50265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elsemieni.net/programacion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elsemieni.net/programacion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B86381-3B39-4C64-923D-6F2C774A6B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9371" y="3348037"/>
            <a:ext cx="9144000" cy="2387600"/>
          </a:xfrm>
        </p:spPr>
        <p:txBody>
          <a:bodyPr/>
          <a:lstStyle/>
          <a:p>
            <a:r>
              <a:rPr lang="es-CL" dirty="0">
                <a:latin typeface="Arial Narrow" panose="020B0606020202030204" pitchFamily="34" charset="0"/>
              </a:rPr>
              <a:t>Python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AF0E9DA-86B1-4B0C-90A6-E737883930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735637"/>
            <a:ext cx="9144000" cy="1655762"/>
          </a:xfrm>
        </p:spPr>
        <p:txBody>
          <a:bodyPr/>
          <a:lstStyle/>
          <a:p>
            <a:pPr algn="r"/>
            <a:r>
              <a:rPr lang="es-CL" dirty="0">
                <a:latin typeface="Arial Narrow" panose="020B0606020202030204" pitchFamily="34" charset="0"/>
              </a:rPr>
              <a:t>2019 Proyecto </a:t>
            </a:r>
            <a:r>
              <a:rPr lang="es-CL" dirty="0" err="1">
                <a:latin typeface="Arial Narrow" panose="020B0606020202030204" pitchFamily="34" charset="0"/>
              </a:rPr>
              <a:t>Pathways</a:t>
            </a:r>
            <a:r>
              <a:rPr lang="es-CL" dirty="0">
                <a:latin typeface="Arial Narrow" panose="020B0606020202030204" pitchFamily="34" charset="0"/>
              </a:rPr>
              <a:t> PUCV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58FA5A2-11C4-4B27-AB75-ED95EDF9D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67" y="1122363"/>
            <a:ext cx="9577465" cy="323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5302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BA1A0CC-94C6-4E28-9F01-1B6537283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271" y="393700"/>
            <a:ext cx="2801815" cy="60705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5ABECCA-B4BE-4990-8366-F6E6091A0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037" y="393700"/>
            <a:ext cx="3387692" cy="589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42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BA1A0CC-94C6-4E28-9F01-1B6537283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271" y="393700"/>
            <a:ext cx="2801815" cy="60705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5ABECCA-B4BE-4990-8366-F6E6091A0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037" y="393700"/>
            <a:ext cx="3387692" cy="5890986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975FE2ED-4ADE-4592-B906-98D3551D0631}"/>
              </a:ext>
            </a:extLst>
          </p:cNvPr>
          <p:cNvSpPr txBox="1">
            <a:spLocks/>
          </p:cNvSpPr>
          <p:nvPr/>
        </p:nvSpPr>
        <p:spPr>
          <a:xfrm rot="608832">
            <a:off x="838200" y="2765538"/>
            <a:ext cx="10515600" cy="1325563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13000" b="1" dirty="0">
                <a:latin typeface="Arial Narrow" panose="020B0606020202030204" pitchFamily="34" charset="0"/>
              </a:rPr>
              <a:t>¿… Y después?</a:t>
            </a:r>
          </a:p>
        </p:txBody>
      </p:sp>
    </p:spTree>
    <p:extLst>
      <p:ext uri="{BB962C8B-B14F-4D97-AF65-F5344CB8AC3E}">
        <p14:creationId xmlns:p14="http://schemas.microsoft.com/office/powerpoint/2010/main" val="3106608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one eternity later">
            <a:extLst>
              <a:ext uri="{FF2B5EF4-FFF2-40B4-BE49-F238E27FC236}">
                <a16:creationId xmlns:a16="http://schemas.microsoft.com/office/drawing/2014/main" id="{1012565E-D8D1-4E2D-BAB4-FD0E1A6FB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125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DBF4D87-8F0C-4756-AEBD-15E009712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851" y="224971"/>
            <a:ext cx="431751" cy="6408057"/>
          </a:xfrm>
          <a:prstGeom prst="rect">
            <a:avLst/>
          </a:prstGeom>
        </p:spPr>
      </p:pic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9C7568F4-2839-4155-8A10-A9D32F3625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5595221"/>
              </p:ext>
            </p:extLst>
          </p:nvPr>
        </p:nvGraphicFramePr>
        <p:xfrm>
          <a:off x="8563429" y="41776"/>
          <a:ext cx="216353" cy="6774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Image" r:id="rId4" imgW="2869560" imgH="90539640" progId="Photoshop.Image.13">
                  <p:embed/>
                </p:oleObj>
              </mc:Choice>
              <mc:Fallback>
                <p:oleObj name="Image" r:id="rId4" imgW="2869560" imgH="905396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63429" y="41776"/>
                        <a:ext cx="216353" cy="6774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4234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72A2E109-8C83-48AE-AE91-262F5C7DAD4B}"/>
              </a:ext>
            </a:extLst>
          </p:cNvPr>
          <p:cNvSpPr txBox="1">
            <a:spLocks/>
          </p:cNvSpPr>
          <p:nvPr/>
        </p:nvSpPr>
        <p:spPr>
          <a:xfrm>
            <a:off x="426343" y="3172536"/>
            <a:ext cx="10822899" cy="22109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6000" b="1" dirty="0">
                <a:latin typeface="Arial Narrow" panose="020B0606020202030204" pitchFamily="34" charset="0"/>
              </a:rPr>
              <a:t>Ejercicio</a:t>
            </a:r>
          </a:p>
          <a:p>
            <a:r>
              <a:rPr lang="es-CL" sz="5400" dirty="0">
                <a:latin typeface="Arial Narrow" panose="020B0606020202030204" pitchFamily="34" charset="0"/>
              </a:rPr>
              <a:t>Hacer el código en su computador.</a:t>
            </a:r>
          </a:p>
          <a:p>
            <a:endParaRPr lang="es-CL" dirty="0"/>
          </a:p>
        </p:txBody>
      </p:sp>
      <p:pic>
        <p:nvPicPr>
          <p:cNvPr id="5122" name="Picture 2" descr="Resultado de imagen para devil smile">
            <a:extLst>
              <a:ext uri="{FF2B5EF4-FFF2-40B4-BE49-F238E27FC236}">
                <a16:creationId xmlns:a16="http://schemas.microsoft.com/office/drawing/2014/main" id="{37193D09-9D7E-4FFD-BF1A-681B3B4AA3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8"/>
          <a:stretch/>
        </p:blipFill>
        <p:spPr bwMode="auto">
          <a:xfrm rot="944085">
            <a:off x="9141232" y="856249"/>
            <a:ext cx="2476500" cy="243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038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72A2E109-8C83-48AE-AE91-262F5C7DAD4B}"/>
              </a:ext>
            </a:extLst>
          </p:cNvPr>
          <p:cNvSpPr txBox="1">
            <a:spLocks/>
          </p:cNvSpPr>
          <p:nvPr/>
        </p:nvSpPr>
        <p:spPr>
          <a:xfrm>
            <a:off x="480934" y="2476500"/>
            <a:ext cx="10822899" cy="221093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6000" b="1" dirty="0">
                <a:latin typeface="Arial Narrow" panose="020B0606020202030204" pitchFamily="34" charset="0"/>
              </a:rPr>
              <a:t>Pequeño repaso.</a:t>
            </a:r>
          </a:p>
          <a:p>
            <a:pPr marL="0" indent="0">
              <a:buNone/>
            </a:pPr>
            <a:endParaRPr lang="es-CL" sz="6000" b="1" dirty="0">
              <a:latin typeface="Arial Narrow" panose="020B0606020202030204" pitchFamily="34" charset="0"/>
            </a:endParaRPr>
          </a:p>
          <a:p>
            <a:r>
              <a:rPr lang="es-CL" sz="5400" dirty="0">
                <a:latin typeface="Arial Narrow" panose="020B0606020202030204" pitchFamily="34" charset="0"/>
              </a:rPr>
              <a:t>Hacer un programa que calcule el promedio de  </a:t>
            </a:r>
            <a:r>
              <a:rPr lang="es-CL" sz="5400" strike="sngStrike" dirty="0">
                <a:latin typeface="Arial Narrow" panose="020B0606020202030204" pitchFamily="34" charset="0"/>
              </a:rPr>
              <a:t> 3 </a:t>
            </a:r>
            <a:r>
              <a:rPr lang="es-CL" sz="5400" dirty="0">
                <a:latin typeface="Arial Narrow" panose="020B0606020202030204" pitchFamily="34" charset="0"/>
              </a:rPr>
              <a:t> 1.450.230 notas y que luego diga si pasaste de curso o quedaste repitiendo.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06291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72A2E109-8C83-48AE-AE91-262F5C7DAD4B}"/>
              </a:ext>
            </a:extLst>
          </p:cNvPr>
          <p:cNvSpPr txBox="1">
            <a:spLocks/>
          </p:cNvSpPr>
          <p:nvPr/>
        </p:nvSpPr>
        <p:spPr>
          <a:xfrm>
            <a:off x="480934" y="2476500"/>
            <a:ext cx="10822899" cy="221093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6000" b="1" dirty="0">
                <a:latin typeface="Arial Narrow" panose="020B0606020202030204" pitchFamily="34" charset="0"/>
              </a:rPr>
              <a:t>Pequeño repaso.</a:t>
            </a:r>
          </a:p>
          <a:p>
            <a:pPr marL="0" indent="0">
              <a:buNone/>
            </a:pPr>
            <a:endParaRPr lang="es-CL" sz="6000" b="1" dirty="0">
              <a:latin typeface="Arial Narrow" panose="020B0606020202030204" pitchFamily="34" charset="0"/>
            </a:endParaRPr>
          </a:p>
          <a:p>
            <a:r>
              <a:rPr lang="es-CL" sz="5400" dirty="0">
                <a:latin typeface="Arial Narrow" panose="020B0606020202030204" pitchFamily="34" charset="0"/>
              </a:rPr>
              <a:t>Hacer un programa que calcule el promedio de 1.450.230 notas y que luego diga si pasaste de curso o quedaste repitiendo.</a:t>
            </a:r>
          </a:p>
          <a:p>
            <a:endParaRPr lang="es-CL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C61E8CAC-61A3-465C-A9D1-913C1C050D94}"/>
              </a:ext>
            </a:extLst>
          </p:cNvPr>
          <p:cNvSpPr txBox="1">
            <a:spLocks/>
          </p:cNvSpPr>
          <p:nvPr/>
        </p:nvSpPr>
        <p:spPr>
          <a:xfrm rot="299979">
            <a:off x="922694" y="5054622"/>
            <a:ext cx="10515600" cy="13255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6000" b="1" dirty="0">
                <a:latin typeface="Arial Narrow" panose="020B0606020202030204" pitchFamily="34" charset="0"/>
              </a:rPr>
              <a:t>¿Son </a:t>
            </a:r>
            <a:r>
              <a:rPr lang="es-CL" sz="6000" b="1" dirty="0" err="1">
                <a:latin typeface="Arial Narrow" panose="020B0606020202030204" pitchFamily="34" charset="0"/>
              </a:rPr>
              <a:t>niñ@s</a:t>
            </a:r>
            <a:r>
              <a:rPr lang="es-CL" sz="6000" b="1" dirty="0">
                <a:latin typeface="Arial Narrow" panose="020B0606020202030204" pitchFamily="34" charset="0"/>
              </a:rPr>
              <a:t> marcianos acaso que tienen tantas notas?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82EE4B0-F9BD-4E95-9638-A4A6FAEE9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99203">
            <a:off x="7443576" y="754671"/>
            <a:ext cx="4014560" cy="266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7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2A3950-5CE7-4B4D-9633-A73161F61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63698">
            <a:off x="877327" y="657997"/>
            <a:ext cx="10515600" cy="1325563"/>
          </a:xfrm>
        </p:spPr>
        <p:txBody>
          <a:bodyPr>
            <a:normAutofit/>
          </a:bodyPr>
          <a:lstStyle/>
          <a:p>
            <a:r>
              <a:rPr lang="es-CL" sz="6000" b="1" dirty="0">
                <a:latin typeface="Arial Narrow" panose="020B0606020202030204" pitchFamily="34" charset="0"/>
              </a:rPr>
              <a:t>Pasos para respirar.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2376C2-8C92-4590-A7CA-9C972849A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06974"/>
            <a:ext cx="10515600" cy="3466530"/>
          </a:xfrm>
        </p:spPr>
        <p:txBody>
          <a:bodyPr>
            <a:normAutofit/>
          </a:bodyPr>
          <a:lstStyle/>
          <a:p>
            <a:r>
              <a:rPr lang="es-CL" sz="4000" dirty="0">
                <a:latin typeface="Arial Narrow" panose="020B0606020202030204" pitchFamily="34" charset="0"/>
              </a:rPr>
              <a:t>Inhalar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31414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2A3950-5CE7-4B4D-9633-A73161F61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63698">
            <a:off x="877327" y="657997"/>
            <a:ext cx="10515600" cy="1325563"/>
          </a:xfrm>
        </p:spPr>
        <p:txBody>
          <a:bodyPr>
            <a:normAutofit/>
          </a:bodyPr>
          <a:lstStyle/>
          <a:p>
            <a:r>
              <a:rPr lang="es-CL" sz="6000" b="1" dirty="0">
                <a:latin typeface="Arial Narrow" panose="020B0606020202030204" pitchFamily="34" charset="0"/>
              </a:rPr>
              <a:t>Pasos para respirar.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2376C2-8C92-4590-A7CA-9C972849A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06974"/>
            <a:ext cx="10515600" cy="3466530"/>
          </a:xfrm>
        </p:spPr>
        <p:txBody>
          <a:bodyPr>
            <a:normAutofit/>
          </a:bodyPr>
          <a:lstStyle/>
          <a:p>
            <a:r>
              <a:rPr lang="es-CL" sz="4000" dirty="0">
                <a:latin typeface="Arial Narrow" panose="020B0606020202030204" pitchFamily="34" charset="0"/>
              </a:rPr>
              <a:t>Inhalar</a:t>
            </a:r>
          </a:p>
          <a:p>
            <a:r>
              <a:rPr lang="es-CL" sz="4000" dirty="0">
                <a:latin typeface="Arial Narrow" panose="020B0606020202030204" pitchFamily="34" charset="0"/>
              </a:rPr>
              <a:t>Exhalar</a:t>
            </a:r>
          </a:p>
        </p:txBody>
      </p:sp>
    </p:spTree>
    <p:extLst>
      <p:ext uri="{BB962C8B-B14F-4D97-AF65-F5344CB8AC3E}">
        <p14:creationId xmlns:p14="http://schemas.microsoft.com/office/powerpoint/2010/main" val="2736691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2A3950-5CE7-4B4D-9633-A73161F61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63698">
            <a:off x="877327" y="657997"/>
            <a:ext cx="10515600" cy="1325563"/>
          </a:xfrm>
        </p:spPr>
        <p:txBody>
          <a:bodyPr>
            <a:normAutofit/>
          </a:bodyPr>
          <a:lstStyle/>
          <a:p>
            <a:r>
              <a:rPr lang="es-CL" sz="6000" b="1" dirty="0">
                <a:latin typeface="Arial Narrow" panose="020B0606020202030204" pitchFamily="34" charset="0"/>
              </a:rPr>
              <a:t>Pasos para respirar.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2376C2-8C92-4590-A7CA-9C972849A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06974"/>
            <a:ext cx="10515600" cy="3466530"/>
          </a:xfrm>
        </p:spPr>
        <p:txBody>
          <a:bodyPr>
            <a:normAutofit/>
          </a:bodyPr>
          <a:lstStyle/>
          <a:p>
            <a:r>
              <a:rPr lang="es-CL" sz="4000" dirty="0">
                <a:latin typeface="Arial Narrow" panose="020B0606020202030204" pitchFamily="34" charset="0"/>
              </a:rPr>
              <a:t>Inhalar</a:t>
            </a:r>
          </a:p>
          <a:p>
            <a:r>
              <a:rPr lang="es-CL" sz="4000" dirty="0">
                <a:latin typeface="Arial Narrow" panose="020B0606020202030204" pitchFamily="34" charset="0"/>
              </a:rPr>
              <a:t>Exhalar</a:t>
            </a:r>
          </a:p>
          <a:p>
            <a:r>
              <a:rPr lang="es-CL" sz="4000" dirty="0">
                <a:latin typeface="Arial Narrow" panose="020B0606020202030204" pitchFamily="34" charset="0"/>
              </a:rPr>
              <a:t>Volver al paso 1…</a:t>
            </a:r>
          </a:p>
        </p:txBody>
      </p:sp>
    </p:spTree>
    <p:extLst>
      <p:ext uri="{BB962C8B-B14F-4D97-AF65-F5344CB8AC3E}">
        <p14:creationId xmlns:p14="http://schemas.microsoft.com/office/powerpoint/2010/main" val="375173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9D75204-6A37-425A-94B5-3DB6211D35F5}"/>
              </a:ext>
            </a:extLst>
          </p:cNvPr>
          <p:cNvSpPr txBox="1">
            <a:spLocks/>
          </p:cNvSpPr>
          <p:nvPr/>
        </p:nvSpPr>
        <p:spPr>
          <a:xfrm rot="21063698">
            <a:off x="838199" y="2867818"/>
            <a:ext cx="10515600" cy="13255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6000" b="1" dirty="0">
                <a:latin typeface="Arial Narrow" panose="020B0606020202030204" pitchFamily="34" charset="0"/>
              </a:rPr>
              <a:t>Son mala onda que no me saludan </a:t>
            </a:r>
            <a:r>
              <a:rPr lang="es-CL" sz="6000" b="1" dirty="0">
                <a:latin typeface="Arial Narrow" panose="020B0606020202030204" pitchFamily="34" charset="0"/>
                <a:sym typeface="Wingdings" panose="05000000000000000000" pitchFamily="2" charset="2"/>
              </a:rPr>
              <a:t></a:t>
            </a:r>
            <a:r>
              <a:rPr lang="es-CL" sz="6000" b="1" dirty="0"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6811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2A3950-5CE7-4B4D-9633-A73161F61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63698">
            <a:off x="877327" y="657997"/>
            <a:ext cx="10515600" cy="1325563"/>
          </a:xfrm>
        </p:spPr>
        <p:txBody>
          <a:bodyPr>
            <a:normAutofit/>
          </a:bodyPr>
          <a:lstStyle/>
          <a:p>
            <a:r>
              <a:rPr lang="es-CL" sz="6000" b="1" dirty="0">
                <a:latin typeface="Arial Narrow" panose="020B0606020202030204" pitchFamily="34" charset="0"/>
              </a:rPr>
              <a:t>Pasos para respirar.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2376C2-8C92-4590-A7CA-9C972849A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06974"/>
            <a:ext cx="10515600" cy="3466530"/>
          </a:xfrm>
        </p:spPr>
        <p:txBody>
          <a:bodyPr>
            <a:normAutofit/>
          </a:bodyPr>
          <a:lstStyle/>
          <a:p>
            <a:r>
              <a:rPr lang="es-CL" sz="4000" dirty="0">
                <a:latin typeface="Arial Narrow" panose="020B0606020202030204" pitchFamily="34" charset="0"/>
              </a:rPr>
              <a:t>Inhalar</a:t>
            </a:r>
          </a:p>
          <a:p>
            <a:r>
              <a:rPr lang="es-CL" sz="4000" dirty="0">
                <a:latin typeface="Arial Narrow" panose="020B0606020202030204" pitchFamily="34" charset="0"/>
              </a:rPr>
              <a:t>Exhalar</a:t>
            </a:r>
          </a:p>
          <a:p>
            <a:r>
              <a:rPr lang="es-CL" sz="4000" dirty="0">
                <a:latin typeface="Arial Narrow" panose="020B0606020202030204" pitchFamily="34" charset="0"/>
              </a:rPr>
              <a:t>Volver al paso 1… Hasta que pasemos a mejor vida…</a:t>
            </a:r>
          </a:p>
        </p:txBody>
      </p:sp>
    </p:spTree>
    <p:extLst>
      <p:ext uri="{BB962C8B-B14F-4D97-AF65-F5344CB8AC3E}">
        <p14:creationId xmlns:p14="http://schemas.microsoft.com/office/powerpoint/2010/main" val="1465796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2A3950-5CE7-4B4D-9633-A73161F61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63698">
            <a:off x="877327" y="657997"/>
            <a:ext cx="10515600" cy="1325563"/>
          </a:xfrm>
        </p:spPr>
        <p:txBody>
          <a:bodyPr>
            <a:normAutofit/>
          </a:bodyPr>
          <a:lstStyle/>
          <a:p>
            <a:r>
              <a:rPr lang="es-CL" sz="6000" b="1" dirty="0">
                <a:latin typeface="Arial Narrow" panose="020B0606020202030204" pitchFamily="34" charset="0"/>
              </a:rPr>
              <a:t>Pasos para respirar.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2376C2-8C92-4590-A7CA-9C972849A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06974"/>
            <a:ext cx="10515600" cy="3466530"/>
          </a:xfrm>
        </p:spPr>
        <p:txBody>
          <a:bodyPr>
            <a:normAutofit/>
          </a:bodyPr>
          <a:lstStyle/>
          <a:p>
            <a:r>
              <a:rPr lang="es-CL" sz="4000" dirty="0">
                <a:latin typeface="Arial Narrow" panose="020B0606020202030204" pitchFamily="34" charset="0"/>
              </a:rPr>
              <a:t>Inhalar</a:t>
            </a:r>
          </a:p>
          <a:p>
            <a:r>
              <a:rPr lang="es-CL" sz="4000" dirty="0">
                <a:latin typeface="Arial Narrow" panose="020B0606020202030204" pitchFamily="34" charset="0"/>
              </a:rPr>
              <a:t>Exhalar</a:t>
            </a:r>
          </a:p>
          <a:p>
            <a:r>
              <a:rPr lang="es-CL" sz="4000" dirty="0">
                <a:latin typeface="Arial Narrow" panose="020B0606020202030204" pitchFamily="34" charset="0"/>
              </a:rPr>
              <a:t>Volver al paso 1… Hasta que pasemos a mejor vida… O hasta que Thanos nos destruya.</a:t>
            </a:r>
          </a:p>
        </p:txBody>
      </p:sp>
      <p:pic>
        <p:nvPicPr>
          <p:cNvPr id="4098" name="Picture 2" descr="Resultado de imagen para thanos chasquido">
            <a:extLst>
              <a:ext uri="{FF2B5EF4-FFF2-40B4-BE49-F238E27FC236}">
                <a16:creationId xmlns:a16="http://schemas.microsoft.com/office/drawing/2014/main" id="{7F13A72D-5F25-4B07-97EE-98240B6FB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4596">
            <a:off x="7095990" y="398477"/>
            <a:ext cx="4772451" cy="318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315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72A2E109-8C83-48AE-AE91-262F5C7DAD4B}"/>
              </a:ext>
            </a:extLst>
          </p:cNvPr>
          <p:cNvSpPr txBox="1">
            <a:spLocks/>
          </p:cNvSpPr>
          <p:nvPr/>
        </p:nvSpPr>
        <p:spPr>
          <a:xfrm>
            <a:off x="1613698" y="2101755"/>
            <a:ext cx="8963317" cy="294791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9300" b="1" dirty="0">
                <a:latin typeface="Arial Narrow" panose="020B0606020202030204" pitchFamily="34" charset="0"/>
              </a:rPr>
              <a:t>¿Como haces un algoritmo de eso?</a:t>
            </a:r>
            <a:endParaRPr lang="es-CL" sz="8500" dirty="0">
              <a:latin typeface="Arial Narrow" panose="020B0606020202030204" pitchFamily="34" charset="0"/>
            </a:endParaRP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06484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360496D-D7ED-4D8E-ADD1-264CEC454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96" y="432622"/>
            <a:ext cx="6646673" cy="6320105"/>
          </a:xfrm>
          <a:prstGeom prst="rect">
            <a:avLst/>
          </a:prstGeom>
        </p:spPr>
      </p:pic>
      <p:pic>
        <p:nvPicPr>
          <p:cNvPr id="6148" name="Picture 4" descr="Resultado de imagen para y muriooo">
            <a:extLst>
              <a:ext uri="{FF2B5EF4-FFF2-40B4-BE49-F238E27FC236}">
                <a16:creationId xmlns:a16="http://schemas.microsoft.com/office/drawing/2014/main" id="{8AB9ABAC-6046-432D-AD57-73E7C16F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4109">
            <a:off x="539575" y="5084417"/>
            <a:ext cx="2036928" cy="152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442157B0-DA6D-4743-8BFD-4488F08154ED}"/>
              </a:ext>
            </a:extLst>
          </p:cNvPr>
          <p:cNvSpPr txBox="1">
            <a:spLocks/>
          </p:cNvSpPr>
          <p:nvPr/>
        </p:nvSpPr>
        <p:spPr>
          <a:xfrm rot="1552550">
            <a:off x="6247325" y="1891547"/>
            <a:ext cx="5300270" cy="294791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7200" b="1" dirty="0">
                <a:latin typeface="Arial Narrow" panose="020B0606020202030204" pitchFamily="34" charset="0"/>
              </a:rPr>
              <a:t>Algoritmo para respirar</a:t>
            </a:r>
            <a:endParaRPr lang="es-CL" sz="6600" dirty="0">
              <a:latin typeface="Arial Narrow" panose="020B0606020202030204" pitchFamily="34" charset="0"/>
            </a:endParaRP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896877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72A2E109-8C83-48AE-AE91-262F5C7DAD4B}"/>
              </a:ext>
            </a:extLst>
          </p:cNvPr>
          <p:cNvSpPr txBox="1">
            <a:spLocks/>
          </p:cNvSpPr>
          <p:nvPr/>
        </p:nvSpPr>
        <p:spPr>
          <a:xfrm>
            <a:off x="480934" y="2476500"/>
            <a:ext cx="10822899" cy="221093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6000" b="1" dirty="0">
                <a:latin typeface="Arial Narrow" panose="020B0606020202030204" pitchFamily="34" charset="0"/>
              </a:rPr>
              <a:t>Pequeño repaso.</a:t>
            </a:r>
          </a:p>
          <a:p>
            <a:pPr marL="0" indent="0">
              <a:buNone/>
            </a:pPr>
            <a:endParaRPr lang="es-CL" sz="6000" b="1" dirty="0">
              <a:latin typeface="Arial Narrow" panose="020B0606020202030204" pitchFamily="34" charset="0"/>
            </a:endParaRPr>
          </a:p>
          <a:p>
            <a:r>
              <a:rPr lang="es-CL" sz="5400" dirty="0">
                <a:latin typeface="Arial Narrow" panose="020B0606020202030204" pitchFamily="34" charset="0"/>
              </a:rPr>
              <a:t>Hacer un programa que calcule el promedio de 1.450.230 notas y que luego diga si pasaste de curso o quedaste repitiendo.</a:t>
            </a:r>
          </a:p>
          <a:p>
            <a:endParaRPr lang="es-CL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C61E8CAC-61A3-465C-A9D1-913C1C050D94}"/>
              </a:ext>
            </a:extLst>
          </p:cNvPr>
          <p:cNvSpPr txBox="1">
            <a:spLocks/>
          </p:cNvSpPr>
          <p:nvPr/>
        </p:nvSpPr>
        <p:spPr>
          <a:xfrm rot="299979">
            <a:off x="922694" y="5054622"/>
            <a:ext cx="10515600" cy="13255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6000" b="1" dirty="0">
                <a:latin typeface="Arial Narrow" panose="020B0606020202030204" pitchFamily="34" charset="0"/>
              </a:rPr>
              <a:t>¿Son niños marcianos acaso que tienen tantas notas?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82EE4B0-F9BD-4E95-9638-A4A6FAEE9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99203">
            <a:off x="7490024" y="699768"/>
            <a:ext cx="3497913" cy="232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25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C338752-DFDF-4AB9-A415-765B32575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96" y="1596789"/>
            <a:ext cx="11715111" cy="868978"/>
          </a:xfrm>
          <a:prstGeom prst="rect">
            <a:avLst/>
          </a:prstGeom>
        </p:spPr>
      </p:pic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id="{D468E81F-97E5-4405-8599-E6978EE888D0}"/>
              </a:ext>
            </a:extLst>
          </p:cNvPr>
          <p:cNvSpPr txBox="1">
            <a:spLocks/>
          </p:cNvSpPr>
          <p:nvPr/>
        </p:nvSpPr>
        <p:spPr>
          <a:xfrm>
            <a:off x="1980405" y="281112"/>
            <a:ext cx="8231189" cy="13156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7200" b="1" dirty="0">
                <a:latin typeface="Arial Narrow" panose="020B0606020202030204" pitchFamily="34" charset="0"/>
              </a:rPr>
              <a:t>WHILE (Mientras…)</a:t>
            </a:r>
            <a:endParaRPr lang="es-CL" sz="6600" dirty="0">
              <a:latin typeface="Arial Narrow" panose="020B0606020202030204" pitchFamily="34" charset="0"/>
            </a:endParaRPr>
          </a:p>
          <a:p>
            <a:endParaRPr lang="es-CL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5A3C72D-BF75-479D-AA9C-E1A19BFDB474}"/>
              </a:ext>
            </a:extLst>
          </p:cNvPr>
          <p:cNvSpPr txBox="1"/>
          <p:nvPr/>
        </p:nvSpPr>
        <p:spPr>
          <a:xfrm>
            <a:off x="376321" y="3591404"/>
            <a:ext cx="23941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400" b="1" dirty="0" err="1">
                <a:latin typeface="Arial Narrow" panose="020B0606020202030204" pitchFamily="34" charset="0"/>
              </a:rPr>
              <a:t>while</a:t>
            </a:r>
            <a:r>
              <a:rPr lang="es-CL" sz="4400" b="1" dirty="0">
                <a:latin typeface="Arial Narrow" panose="020B0606020202030204" pitchFamily="34" charset="0"/>
              </a:rPr>
              <a:t> </a:t>
            </a:r>
          </a:p>
          <a:p>
            <a:r>
              <a:rPr lang="es-CL" sz="4000" dirty="0">
                <a:latin typeface="Arial Narrow" panose="020B0606020202030204" pitchFamily="34" charset="0"/>
              </a:rPr>
              <a:t>Mientras…</a:t>
            </a: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5B466A75-294C-4370-8E3B-D9D24EF76B8B}"/>
              </a:ext>
            </a:extLst>
          </p:cNvPr>
          <p:cNvCxnSpPr>
            <a:cxnSpLocks/>
          </p:cNvCxnSpPr>
          <p:nvPr/>
        </p:nvCxnSpPr>
        <p:spPr>
          <a:xfrm flipV="1">
            <a:off x="1154243" y="2251881"/>
            <a:ext cx="0" cy="101471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24624A08-6248-44D0-B8AD-915F08F252A0}"/>
              </a:ext>
            </a:extLst>
          </p:cNvPr>
          <p:cNvCxnSpPr>
            <a:cxnSpLocks/>
          </p:cNvCxnSpPr>
          <p:nvPr/>
        </p:nvCxnSpPr>
        <p:spPr>
          <a:xfrm flipV="1">
            <a:off x="5295331" y="2414284"/>
            <a:ext cx="324005" cy="137979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F7EBCC3-EBAE-461F-8A8C-CB450B57D000}"/>
              </a:ext>
            </a:extLst>
          </p:cNvPr>
          <p:cNvSpPr txBox="1"/>
          <p:nvPr/>
        </p:nvSpPr>
        <p:spPr>
          <a:xfrm>
            <a:off x="3125840" y="3853238"/>
            <a:ext cx="4563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>
                <a:latin typeface="Arial Narrow" panose="020B0606020202030204" pitchFamily="34" charset="0"/>
              </a:rPr>
              <a:t>… el numero de notas ingresadas…</a:t>
            </a:r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91A97674-8DC7-47F5-BCF9-C0F2B92C785D}"/>
              </a:ext>
            </a:extLst>
          </p:cNvPr>
          <p:cNvCxnSpPr>
            <a:cxnSpLocks/>
          </p:cNvCxnSpPr>
          <p:nvPr/>
        </p:nvCxnSpPr>
        <p:spPr>
          <a:xfrm flipH="1" flipV="1">
            <a:off x="9035321" y="2370767"/>
            <a:ext cx="30837" cy="168261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B7D5F9E-7935-4A53-B8FF-9B71DD70A013}"/>
              </a:ext>
            </a:extLst>
          </p:cNvPr>
          <p:cNvSpPr txBox="1"/>
          <p:nvPr/>
        </p:nvSpPr>
        <p:spPr>
          <a:xfrm>
            <a:off x="7886750" y="3591404"/>
            <a:ext cx="24037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>
                <a:latin typeface="Arial Narrow" panose="020B0606020202030204" pitchFamily="34" charset="0"/>
              </a:rPr>
              <a:t>… es menor a 1450230</a:t>
            </a:r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6EB25C07-A91D-42E6-83E6-DECCAA54C97F}"/>
              </a:ext>
            </a:extLst>
          </p:cNvPr>
          <p:cNvCxnSpPr>
            <a:cxnSpLocks/>
          </p:cNvCxnSpPr>
          <p:nvPr/>
        </p:nvCxnSpPr>
        <p:spPr>
          <a:xfrm flipH="1" flipV="1">
            <a:off x="11461549" y="2370767"/>
            <a:ext cx="30837" cy="168261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DCFC1DED-D902-4BD6-A3FD-B386EA47C69A}"/>
              </a:ext>
            </a:extLst>
          </p:cNvPr>
          <p:cNvSpPr txBox="1"/>
          <p:nvPr/>
        </p:nvSpPr>
        <p:spPr>
          <a:xfrm>
            <a:off x="10411743" y="3794078"/>
            <a:ext cx="2403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>
                <a:latin typeface="Arial Narrow" panose="020B0606020202030204" pitchFamily="34" charset="0"/>
              </a:rPr>
              <a:t>… entonces</a:t>
            </a:r>
          </a:p>
        </p:txBody>
      </p:sp>
    </p:spTree>
    <p:extLst>
      <p:ext uri="{BB962C8B-B14F-4D97-AF65-F5344CB8AC3E}">
        <p14:creationId xmlns:p14="http://schemas.microsoft.com/office/powerpoint/2010/main" val="940962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C338752-DFDF-4AB9-A415-765B32575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96" y="1596789"/>
            <a:ext cx="11715111" cy="868978"/>
          </a:xfrm>
          <a:prstGeom prst="rect">
            <a:avLst/>
          </a:prstGeom>
        </p:spPr>
      </p:pic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id="{D468E81F-97E5-4405-8599-E6978EE888D0}"/>
              </a:ext>
            </a:extLst>
          </p:cNvPr>
          <p:cNvSpPr txBox="1">
            <a:spLocks/>
          </p:cNvSpPr>
          <p:nvPr/>
        </p:nvSpPr>
        <p:spPr>
          <a:xfrm>
            <a:off x="1980405" y="281112"/>
            <a:ext cx="8231189" cy="13156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7200" b="1" dirty="0">
                <a:latin typeface="Arial Narrow" panose="020B0606020202030204" pitchFamily="34" charset="0"/>
              </a:rPr>
              <a:t>WHILE (Mientras…)</a:t>
            </a:r>
            <a:endParaRPr lang="es-CL" sz="6600" dirty="0">
              <a:latin typeface="Arial Narrow" panose="020B0606020202030204" pitchFamily="34" charset="0"/>
            </a:endParaRPr>
          </a:p>
          <a:p>
            <a:endParaRPr lang="es-CL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5A3C72D-BF75-479D-AA9C-E1A19BFDB474}"/>
              </a:ext>
            </a:extLst>
          </p:cNvPr>
          <p:cNvSpPr txBox="1"/>
          <p:nvPr/>
        </p:nvSpPr>
        <p:spPr>
          <a:xfrm>
            <a:off x="376321" y="3591404"/>
            <a:ext cx="23941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400" b="1" dirty="0" err="1">
                <a:latin typeface="Arial Narrow" panose="020B0606020202030204" pitchFamily="34" charset="0"/>
              </a:rPr>
              <a:t>while</a:t>
            </a:r>
            <a:r>
              <a:rPr lang="es-CL" sz="4400" b="1" dirty="0">
                <a:latin typeface="Arial Narrow" panose="020B0606020202030204" pitchFamily="34" charset="0"/>
              </a:rPr>
              <a:t> </a:t>
            </a:r>
          </a:p>
          <a:p>
            <a:r>
              <a:rPr lang="es-CL" sz="4000" dirty="0">
                <a:latin typeface="Arial Narrow" panose="020B0606020202030204" pitchFamily="34" charset="0"/>
              </a:rPr>
              <a:t>Mientras…</a:t>
            </a: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5B466A75-294C-4370-8E3B-D9D24EF76B8B}"/>
              </a:ext>
            </a:extLst>
          </p:cNvPr>
          <p:cNvCxnSpPr>
            <a:cxnSpLocks/>
          </p:cNvCxnSpPr>
          <p:nvPr/>
        </p:nvCxnSpPr>
        <p:spPr>
          <a:xfrm flipV="1">
            <a:off x="1154243" y="2251881"/>
            <a:ext cx="0" cy="101471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24624A08-6248-44D0-B8AD-915F08F252A0}"/>
              </a:ext>
            </a:extLst>
          </p:cNvPr>
          <p:cNvCxnSpPr>
            <a:cxnSpLocks/>
          </p:cNvCxnSpPr>
          <p:nvPr/>
        </p:nvCxnSpPr>
        <p:spPr>
          <a:xfrm flipV="1">
            <a:off x="5295331" y="2414284"/>
            <a:ext cx="324005" cy="137979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F7EBCC3-EBAE-461F-8A8C-CB450B57D000}"/>
              </a:ext>
            </a:extLst>
          </p:cNvPr>
          <p:cNvSpPr txBox="1"/>
          <p:nvPr/>
        </p:nvSpPr>
        <p:spPr>
          <a:xfrm>
            <a:off x="3125840" y="3853238"/>
            <a:ext cx="4563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>
                <a:latin typeface="Arial Narrow" panose="020B0606020202030204" pitchFamily="34" charset="0"/>
              </a:rPr>
              <a:t>… el numero de notas ingresadas…</a:t>
            </a:r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91A97674-8DC7-47F5-BCF9-C0F2B92C785D}"/>
              </a:ext>
            </a:extLst>
          </p:cNvPr>
          <p:cNvCxnSpPr>
            <a:cxnSpLocks/>
          </p:cNvCxnSpPr>
          <p:nvPr/>
        </p:nvCxnSpPr>
        <p:spPr>
          <a:xfrm flipH="1" flipV="1">
            <a:off x="9035321" y="2370767"/>
            <a:ext cx="30837" cy="168261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B7D5F9E-7935-4A53-B8FF-9B71DD70A013}"/>
              </a:ext>
            </a:extLst>
          </p:cNvPr>
          <p:cNvSpPr txBox="1"/>
          <p:nvPr/>
        </p:nvSpPr>
        <p:spPr>
          <a:xfrm>
            <a:off x="7886750" y="3591404"/>
            <a:ext cx="24037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>
                <a:latin typeface="Arial Narrow" panose="020B0606020202030204" pitchFamily="34" charset="0"/>
              </a:rPr>
              <a:t>… es menor a 1450230</a:t>
            </a:r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6EB25C07-A91D-42E6-83E6-DECCAA54C97F}"/>
              </a:ext>
            </a:extLst>
          </p:cNvPr>
          <p:cNvCxnSpPr>
            <a:cxnSpLocks/>
          </p:cNvCxnSpPr>
          <p:nvPr/>
        </p:nvCxnSpPr>
        <p:spPr>
          <a:xfrm flipH="1" flipV="1">
            <a:off x="11461549" y="2370767"/>
            <a:ext cx="30837" cy="168261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DCFC1DED-D902-4BD6-A3FD-B386EA47C69A}"/>
              </a:ext>
            </a:extLst>
          </p:cNvPr>
          <p:cNvSpPr txBox="1"/>
          <p:nvPr/>
        </p:nvSpPr>
        <p:spPr>
          <a:xfrm>
            <a:off x="10411743" y="3794078"/>
            <a:ext cx="2403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>
                <a:latin typeface="Arial Narrow" panose="020B0606020202030204" pitchFamily="34" charset="0"/>
              </a:rPr>
              <a:t>… entonces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11F3105-FB77-4A91-BB4F-B678207ADF27}"/>
              </a:ext>
            </a:extLst>
          </p:cNvPr>
          <p:cNvSpPr/>
          <p:nvPr/>
        </p:nvSpPr>
        <p:spPr>
          <a:xfrm>
            <a:off x="723331" y="5861053"/>
            <a:ext cx="107382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b="1" dirty="0">
                <a:latin typeface="Arial Narrow" panose="020B0606020202030204" pitchFamily="34" charset="0"/>
              </a:rPr>
              <a:t>Mientras no hayan 1450230 notas ingresadas entonces haré algo</a:t>
            </a:r>
            <a:r>
              <a:rPr lang="es-CL" sz="2800" b="1" dirty="0">
                <a:latin typeface="Arial Narrow" panose="020B0606020202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2084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1F269E2-0F27-4D57-9432-5D128C627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18" y="829102"/>
            <a:ext cx="10565985" cy="519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219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autopista ruta 5 salida">
            <a:extLst>
              <a:ext uri="{FF2B5EF4-FFF2-40B4-BE49-F238E27FC236}">
                <a16:creationId xmlns:a16="http://schemas.microsoft.com/office/drawing/2014/main" id="{ED2F2F29-F03E-4FC2-822B-EC867309E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7" y="0"/>
            <a:ext cx="121940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7019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1F269E2-0F27-4D57-9432-5D128C627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18" y="829102"/>
            <a:ext cx="10565985" cy="5199796"/>
          </a:xfrm>
          <a:prstGeom prst="rect">
            <a:avLst/>
          </a:prstGeom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4E7D03B0-D01D-4E2D-8BDD-94005D65ADC4}"/>
              </a:ext>
            </a:extLst>
          </p:cNvPr>
          <p:cNvCxnSpPr/>
          <p:nvPr/>
        </p:nvCxnSpPr>
        <p:spPr>
          <a:xfrm>
            <a:off x="1310185" y="3603009"/>
            <a:ext cx="84616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731DCE40-9581-4A5F-BB61-CF039506F179}"/>
              </a:ext>
            </a:extLst>
          </p:cNvPr>
          <p:cNvCxnSpPr/>
          <p:nvPr/>
        </p:nvCxnSpPr>
        <p:spPr>
          <a:xfrm>
            <a:off x="1310185" y="4274024"/>
            <a:ext cx="84616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: angular 9">
            <a:extLst>
              <a:ext uri="{FF2B5EF4-FFF2-40B4-BE49-F238E27FC236}">
                <a16:creationId xmlns:a16="http://schemas.microsoft.com/office/drawing/2014/main" id="{48142F91-BC48-4668-822C-1FC748623063}"/>
              </a:ext>
            </a:extLst>
          </p:cNvPr>
          <p:cNvCxnSpPr/>
          <p:nvPr/>
        </p:nvCxnSpPr>
        <p:spPr>
          <a:xfrm rot="16200000" flipV="1">
            <a:off x="757451" y="3214048"/>
            <a:ext cx="1528549" cy="1269242"/>
          </a:xfrm>
          <a:prstGeom prst="bentConnector3">
            <a:avLst>
              <a:gd name="adj1" fmla="val -25893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816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7C32C2-4DEF-4223-B596-CBBDE7F36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5400" b="1" dirty="0">
                <a:latin typeface="Arial Narrow" panose="020B0606020202030204" pitchFamily="34" charset="0"/>
              </a:rPr>
              <a:t>Recapitulación de lo anterior.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E2898-B106-4C7B-B687-1A3EA972D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sz="3200" dirty="0">
                <a:latin typeface="Arial Narrow" panose="020B0606020202030204" pitchFamily="34" charset="0"/>
              </a:rPr>
              <a:t>Nuevamente … como las clases anteriores, sabemos que existe Python.</a:t>
            </a:r>
          </a:p>
          <a:p>
            <a:r>
              <a:rPr lang="es-CL" sz="3200" dirty="0">
                <a:latin typeface="Arial Narrow" panose="020B0606020202030204" pitchFamily="34" charset="0"/>
              </a:rPr>
              <a:t>Sabemos que usa unas cosas llamadas variables para que recuerde cosas.</a:t>
            </a:r>
          </a:p>
          <a:p>
            <a:r>
              <a:rPr lang="es-CL" sz="3200" dirty="0">
                <a:latin typeface="Arial Narrow" panose="020B0606020202030204" pitchFamily="34" charset="0"/>
              </a:rPr>
              <a:t>… Y sabemos hacer cálculos sencillos con ello.</a:t>
            </a:r>
          </a:p>
          <a:p>
            <a:r>
              <a:rPr lang="es-CL" sz="3200" dirty="0">
                <a:latin typeface="Arial Narrow" panose="020B0606020202030204" pitchFamily="34" charset="0"/>
              </a:rPr>
              <a:t>… Y también sabemos hacer que haga cosas solo si pasan ciertas cosas.</a:t>
            </a:r>
          </a:p>
          <a:p>
            <a:endParaRPr lang="es-CL" sz="3200" dirty="0">
              <a:latin typeface="Arial Narrow" panose="020B0606020202030204" pitchFamily="34" charset="0"/>
            </a:endParaRPr>
          </a:p>
          <a:p>
            <a:endParaRPr lang="es-CL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8A3BA61-2C6C-4909-9529-2A1991EF75C9}"/>
              </a:ext>
            </a:extLst>
          </p:cNvPr>
          <p:cNvSpPr txBox="1"/>
          <p:nvPr/>
        </p:nvSpPr>
        <p:spPr>
          <a:xfrm rot="21224886">
            <a:off x="5965373" y="5471886"/>
            <a:ext cx="6052457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b="1" dirty="0">
                <a:latin typeface="Arial Narrow" panose="020B0606020202030204" pitchFamily="34" charset="0"/>
              </a:rPr>
              <a:t>¿No te acuerdas de nada de lo anterior?</a:t>
            </a:r>
          </a:p>
          <a:p>
            <a:pPr algn="ctr"/>
            <a:r>
              <a:rPr lang="es-CL" b="1" dirty="0">
                <a:latin typeface="Arial Narrow" panose="020B0606020202030204" pitchFamily="34" charset="0"/>
              </a:rPr>
              <a:t>No te preocupes, aun puedes repasar las </a:t>
            </a:r>
            <a:r>
              <a:rPr lang="es-CL" b="1" dirty="0" err="1">
                <a:latin typeface="Arial Narrow" panose="020B0606020202030204" pitchFamily="34" charset="0"/>
              </a:rPr>
              <a:t>slides</a:t>
            </a:r>
            <a:r>
              <a:rPr lang="es-CL" b="1" dirty="0">
                <a:latin typeface="Arial Narrow" panose="020B0606020202030204" pitchFamily="34" charset="0"/>
              </a:rPr>
              <a:t> anteriores en</a:t>
            </a:r>
          </a:p>
          <a:p>
            <a:pPr algn="ctr"/>
            <a:r>
              <a:rPr lang="es-CL" b="1" dirty="0">
                <a:latin typeface="Arial Narrow" panose="020B0606020202030204" pitchFamily="34" charset="0"/>
                <a:hlinkClick r:id="rId2"/>
              </a:rPr>
              <a:t>https://elsemieni.net/programacion</a:t>
            </a:r>
            <a:endParaRPr lang="es-CL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371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8AF4AB7-07FA-4556-AB3A-BCAD5221B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529" y="0"/>
            <a:ext cx="9184942" cy="664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23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8AF4AB7-07FA-4556-AB3A-BCAD5221B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529" y="0"/>
            <a:ext cx="9184942" cy="6642984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B76F49-B5C5-4764-A35E-8656E03C5EDF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218640">
            <a:off x="838200" y="1825625"/>
            <a:ext cx="10515600" cy="3530146"/>
          </a:xfrm>
          <a:solidFill>
            <a:schemeClr val="bg1"/>
          </a:solidFill>
        </p:spPr>
        <p:txBody>
          <a:bodyPr/>
          <a:lstStyle/>
          <a:p>
            <a:r>
              <a:rPr lang="es-CL" b="1" dirty="0">
                <a:latin typeface="Arial Narrow" panose="020B0606020202030204" pitchFamily="34" charset="0"/>
              </a:rPr>
              <a:t>Mientras las notas ingresadas no alcancen las 1.450.230 entonces:</a:t>
            </a:r>
          </a:p>
          <a:p>
            <a:r>
              <a:rPr lang="es-CL" b="1" dirty="0">
                <a:latin typeface="Arial Narrow" panose="020B0606020202030204" pitchFamily="34" charset="0"/>
              </a:rPr>
              <a:t>Pregunto por la nota numero “</a:t>
            </a:r>
            <a:r>
              <a:rPr lang="es-CL" b="1" dirty="0" err="1">
                <a:latin typeface="Arial Narrow" panose="020B0606020202030204" pitchFamily="34" charset="0"/>
              </a:rPr>
              <a:t>nosecuanto</a:t>
            </a:r>
            <a:r>
              <a:rPr lang="es-CL" b="1" dirty="0">
                <a:latin typeface="Arial Narrow" panose="020B0606020202030204" pitchFamily="34" charset="0"/>
              </a:rPr>
              <a:t>”</a:t>
            </a:r>
          </a:p>
          <a:p>
            <a:r>
              <a:rPr lang="es-CL" b="1" dirty="0">
                <a:latin typeface="Arial Narrow" panose="020B0606020202030204" pitchFamily="34" charset="0"/>
              </a:rPr>
              <a:t>La sumo al montón.</a:t>
            </a:r>
          </a:p>
          <a:p>
            <a:r>
              <a:rPr lang="es-CL" b="1" dirty="0">
                <a:latin typeface="Arial Narrow" panose="020B0606020202030204" pitchFamily="34" charset="0"/>
              </a:rPr>
              <a:t>Voy a la nota siguiente, y vuelvo al paso 1.</a:t>
            </a:r>
          </a:p>
          <a:p>
            <a:endParaRPr lang="es-CL" b="1" dirty="0">
              <a:latin typeface="Arial Narrow" panose="020B0606020202030204" pitchFamily="34" charset="0"/>
            </a:endParaRPr>
          </a:p>
          <a:p>
            <a:r>
              <a:rPr lang="es-CL" b="1" dirty="0">
                <a:latin typeface="Arial Narrow" panose="020B0606020202030204" pitchFamily="34" charset="0"/>
              </a:rPr>
              <a:t>Una vez que tenga todas las notas, las divido y obtengo el promedio.</a:t>
            </a:r>
          </a:p>
        </p:txBody>
      </p:sp>
    </p:spTree>
    <p:extLst>
      <p:ext uri="{BB962C8B-B14F-4D97-AF65-F5344CB8AC3E}">
        <p14:creationId xmlns:p14="http://schemas.microsoft.com/office/powerpoint/2010/main" val="768524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EC3A5B-6719-4C69-9DA6-28411932C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strike="sngStrike" dirty="0">
                <a:latin typeface="Arial Narrow" panose="020B0606020202030204" pitchFamily="34" charset="0"/>
              </a:rPr>
              <a:t>Castigo</a:t>
            </a:r>
            <a:r>
              <a:rPr lang="es-CL" b="1" dirty="0">
                <a:latin typeface="Arial Narrow" panose="020B0606020202030204" pitchFamily="34" charset="0"/>
              </a:rPr>
              <a:t> *</a:t>
            </a:r>
            <a:r>
              <a:rPr lang="es-CL" b="1" dirty="0" err="1">
                <a:latin typeface="Arial Narrow" panose="020B0606020202030204" pitchFamily="34" charset="0"/>
              </a:rPr>
              <a:t>ahem</a:t>
            </a:r>
            <a:r>
              <a:rPr lang="es-CL" b="1" dirty="0">
                <a:latin typeface="Arial Narrow" panose="020B0606020202030204" pitchFamily="34" charset="0"/>
              </a:rPr>
              <a:t>* ejercicio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7A146F-553C-426E-8B20-1E74A439D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>
                <a:latin typeface="Arial Narrow" panose="020B0606020202030204" pitchFamily="34" charset="0"/>
              </a:rPr>
              <a:t>Te castigaron por no saludar a tu profesor, y por ello tienes que escribir en la pizarra “Tengo que saludar a todas las personas” unas </a:t>
            </a:r>
            <a:r>
              <a:rPr lang="es-CL" b="1" dirty="0">
                <a:latin typeface="Arial Narrow" panose="020B0606020202030204" pitchFamily="34" charset="0"/>
              </a:rPr>
              <a:t>… ¡ 500 veces :O</a:t>
            </a:r>
            <a:r>
              <a:rPr lang="es-CL" dirty="0">
                <a:latin typeface="Arial Narrow" panose="020B0606020202030204" pitchFamily="34" charset="0"/>
              </a:rPr>
              <a:t> ! </a:t>
            </a:r>
          </a:p>
          <a:p>
            <a:endParaRPr lang="es-CL" dirty="0">
              <a:latin typeface="Arial Narrow" panose="020B0606020202030204" pitchFamily="34" charset="0"/>
            </a:endParaRPr>
          </a:p>
          <a:p>
            <a:r>
              <a:rPr lang="es-CL" dirty="0">
                <a:latin typeface="Arial Narrow" panose="020B0606020202030204" pitchFamily="34" charset="0"/>
              </a:rPr>
              <a:t>Pero ya que saben algo de Python, escribir eso 500 veces no seria algo difícil para ti, ¿ no es así?</a:t>
            </a:r>
          </a:p>
          <a:p>
            <a:endParaRPr lang="es-CL" dirty="0">
              <a:latin typeface="Arial Narrow" panose="020B0606020202030204" pitchFamily="34" charset="0"/>
            </a:endParaRPr>
          </a:p>
          <a:p>
            <a:r>
              <a:rPr lang="es-CL" dirty="0">
                <a:latin typeface="Arial Narrow" panose="020B0606020202030204" pitchFamily="34" charset="0"/>
              </a:rPr>
              <a:t>Haga un programa en Python que haga el castigo por ti. </a:t>
            </a:r>
          </a:p>
        </p:txBody>
      </p:sp>
      <p:pic>
        <p:nvPicPr>
          <p:cNvPr id="3074" name="Picture 2" descr="Imagen relacionada">
            <a:extLst>
              <a:ext uri="{FF2B5EF4-FFF2-40B4-BE49-F238E27FC236}">
                <a16:creationId xmlns:a16="http://schemas.microsoft.com/office/drawing/2014/main" id="{8C8CF18D-5EE6-4D3E-95DE-18F673C66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7136">
            <a:off x="8737597" y="4410255"/>
            <a:ext cx="348342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8445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EC3A5B-6719-4C69-9DA6-28411932C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strike="sngStrike" dirty="0">
                <a:latin typeface="Arial Narrow" panose="020B0606020202030204" pitchFamily="34" charset="0"/>
              </a:rPr>
              <a:t>Castigo</a:t>
            </a:r>
            <a:r>
              <a:rPr lang="es-CL" b="1" dirty="0">
                <a:latin typeface="Arial Narrow" panose="020B0606020202030204" pitchFamily="34" charset="0"/>
              </a:rPr>
              <a:t> *</a:t>
            </a:r>
            <a:r>
              <a:rPr lang="es-CL" b="1" dirty="0" err="1">
                <a:latin typeface="Arial Narrow" panose="020B0606020202030204" pitchFamily="34" charset="0"/>
              </a:rPr>
              <a:t>ahem</a:t>
            </a:r>
            <a:r>
              <a:rPr lang="es-CL" b="1" dirty="0">
                <a:latin typeface="Arial Narrow" panose="020B0606020202030204" pitchFamily="34" charset="0"/>
              </a:rPr>
              <a:t>* ejercicio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7A146F-553C-426E-8B20-1E74A439D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>
                <a:latin typeface="Arial Narrow" panose="020B0606020202030204" pitchFamily="34" charset="0"/>
              </a:rPr>
              <a:t>Cuando uno está aburrido uno suele cantar esta canción:</a:t>
            </a:r>
          </a:p>
          <a:p>
            <a:endParaRPr lang="es-CL" dirty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Comic Sans MS" panose="030F0702030302020204" pitchFamily="66" charset="0"/>
              </a:rPr>
              <a:t>Two elephants went out to play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On a spider web one day.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It was such enormous fun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That they called for another elephant to come.</a:t>
            </a:r>
          </a:p>
          <a:p>
            <a:pPr marL="0" indent="0" algn="ctr">
              <a:buNone/>
            </a:pPr>
            <a:endParaRPr lang="en-US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dirty="0">
                <a:latin typeface="Comic Sans MS" panose="030F0702030302020204" pitchFamily="66" charset="0"/>
              </a:rPr>
              <a:t>Three elephants went out to play……….</a:t>
            </a:r>
          </a:p>
          <a:p>
            <a:pPr marL="0" indent="0" algn="ctr">
              <a:buNone/>
            </a:pPr>
            <a:endParaRPr lang="es-CL" i="1" dirty="0">
              <a:latin typeface="Comic Sans MS" panose="030F0702030302020204" pitchFamily="66" charset="0"/>
            </a:endParaRPr>
          </a:p>
          <a:p>
            <a:r>
              <a:rPr lang="es-CL" dirty="0">
                <a:latin typeface="Arial Narrow" panose="020B0606020202030204" pitchFamily="34" charset="0"/>
              </a:rPr>
              <a:t>Hacer un programa que  pregunte cuantos versos de la canción quieres que el computador haga, y que luego imprima tal cantidad de los versos de aquella canción. </a:t>
            </a:r>
          </a:p>
        </p:txBody>
      </p:sp>
    </p:spTree>
    <p:extLst>
      <p:ext uri="{BB962C8B-B14F-4D97-AF65-F5344CB8AC3E}">
        <p14:creationId xmlns:p14="http://schemas.microsoft.com/office/powerpoint/2010/main" val="34630202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Elephant Song - Song for Kids Childrens Music">
            <a:hlinkClick r:id="" action="ppaction://media"/>
            <a:extLst>
              <a:ext uri="{FF2B5EF4-FFF2-40B4-BE49-F238E27FC236}">
                <a16:creationId xmlns:a16="http://schemas.microsoft.com/office/drawing/2014/main" id="{70A9BDB3-DC26-4075-8F1B-697349035B5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8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7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EC3A5B-6719-4C69-9DA6-28411932C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strike="sngStrike" dirty="0">
                <a:latin typeface="Arial Narrow" panose="020B0606020202030204" pitchFamily="34" charset="0"/>
              </a:rPr>
              <a:t>Castigo</a:t>
            </a:r>
            <a:r>
              <a:rPr lang="es-CL" b="1" dirty="0">
                <a:latin typeface="Arial Narrow" panose="020B0606020202030204" pitchFamily="34" charset="0"/>
              </a:rPr>
              <a:t> *</a:t>
            </a:r>
            <a:r>
              <a:rPr lang="es-CL" b="1" dirty="0" err="1">
                <a:latin typeface="Arial Narrow" panose="020B0606020202030204" pitchFamily="34" charset="0"/>
              </a:rPr>
              <a:t>ahem</a:t>
            </a:r>
            <a:r>
              <a:rPr lang="es-CL" b="1" dirty="0">
                <a:latin typeface="Arial Narrow" panose="020B0606020202030204" pitchFamily="34" charset="0"/>
              </a:rPr>
              <a:t>* ejercicio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7A146F-553C-426E-8B20-1E74A439D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>
                <a:latin typeface="Arial Narrow" panose="020B0606020202030204" pitchFamily="34" charset="0"/>
              </a:rPr>
              <a:t>Cuando uno está aburrido uno suele cantar esta canción:</a:t>
            </a:r>
          </a:p>
          <a:p>
            <a:endParaRPr lang="es-CL" dirty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Comic Sans MS" panose="030F0702030302020204" pitchFamily="66" charset="0"/>
              </a:rPr>
              <a:t>Two elephants went out to play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On a spider web one day.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It was such enormous fun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That they called for another elephant to come.</a:t>
            </a:r>
          </a:p>
          <a:p>
            <a:pPr marL="0" indent="0" algn="ctr">
              <a:buNone/>
            </a:pPr>
            <a:endParaRPr lang="en-US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dirty="0">
                <a:latin typeface="Comic Sans MS" panose="030F0702030302020204" pitchFamily="66" charset="0"/>
              </a:rPr>
              <a:t>Three elephants went out to play……….</a:t>
            </a:r>
          </a:p>
          <a:p>
            <a:pPr marL="0" indent="0" algn="ctr">
              <a:buNone/>
            </a:pPr>
            <a:endParaRPr lang="es-CL" i="1" dirty="0">
              <a:latin typeface="Comic Sans MS" panose="030F0702030302020204" pitchFamily="66" charset="0"/>
            </a:endParaRPr>
          </a:p>
          <a:p>
            <a:r>
              <a:rPr lang="es-CL" dirty="0">
                <a:latin typeface="Arial Narrow" panose="020B0606020202030204" pitchFamily="34" charset="0"/>
              </a:rPr>
              <a:t>Hacer un programa que  pregunte cuantos versos de la canción quieres que el computador haga, y que luego imprima tal cantidad de los versos de aquella canción. </a:t>
            </a:r>
          </a:p>
        </p:txBody>
      </p:sp>
    </p:spTree>
    <p:extLst>
      <p:ext uri="{BB962C8B-B14F-4D97-AF65-F5344CB8AC3E}">
        <p14:creationId xmlns:p14="http://schemas.microsoft.com/office/powerpoint/2010/main" val="36718892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7A146F-553C-426E-8B20-1E74A439D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529204"/>
            <a:ext cx="10515600" cy="5799592"/>
          </a:xfrm>
        </p:spPr>
        <p:txBody>
          <a:bodyPr>
            <a:normAutofit/>
          </a:bodyPr>
          <a:lstStyle/>
          <a:p>
            <a:r>
              <a:rPr lang="es-CL" dirty="0">
                <a:latin typeface="Arial Narrow" panose="020B0606020202030204" pitchFamily="34" charset="0"/>
              </a:rPr>
              <a:t>Oh no, Thanos está aquí, ¡y nos quiere destruir a todos!</a:t>
            </a:r>
          </a:p>
          <a:p>
            <a:r>
              <a:rPr lang="es-CL" dirty="0">
                <a:latin typeface="Arial Narrow" panose="020B0606020202030204" pitchFamily="34" charset="0"/>
              </a:rPr>
              <a:t>Pero ya que algo de piedad nos tiene, nos destruirá de 1 en 1, de 2 en 2, o de X en X, donde X puede ser cualquier número. </a:t>
            </a:r>
          </a:p>
          <a:p>
            <a:r>
              <a:rPr lang="es-CL" dirty="0">
                <a:latin typeface="Arial Narrow" panose="020B0606020202030204" pitchFamily="34" charset="0"/>
              </a:rPr>
              <a:t>Nos pondremos todos en una ronda, y cada uno tendrá un numero, desde 1 hasta la cantidad que hayan en la sala.</a:t>
            </a:r>
          </a:p>
          <a:p>
            <a:r>
              <a:rPr lang="es-CL" dirty="0">
                <a:latin typeface="Arial Narrow" panose="020B0606020202030204" pitchFamily="34" charset="0"/>
              </a:rPr>
              <a:t>Thanos contará de los quedan vivos de 1 en 1, o de 2 en 2, como hayamos acordado con el.</a:t>
            </a:r>
          </a:p>
          <a:p>
            <a:r>
              <a:rPr lang="es-CL" dirty="0">
                <a:latin typeface="Arial Narrow" panose="020B0606020202030204" pitchFamily="34" charset="0"/>
              </a:rPr>
              <a:t>Al que le toque, le dará un chasquido y desaparecerá :O</a:t>
            </a:r>
          </a:p>
          <a:p>
            <a:r>
              <a:rPr lang="es-CL" dirty="0">
                <a:latin typeface="Arial Narrow" panose="020B0606020202030204" pitchFamily="34" charset="0"/>
              </a:rPr>
              <a:t>Pero, el estudiante elegido (ustedes tienen que elegirlo) derrotará a Thanos! Pero tiene que ser el último que quede en la ronda.</a:t>
            </a:r>
          </a:p>
          <a:p>
            <a:r>
              <a:rPr lang="es-CL" dirty="0">
                <a:latin typeface="Arial Narrow" panose="020B0606020202030204" pitchFamily="34" charset="0"/>
              </a:rPr>
              <a:t>Personalmente intenté hacer un programa en Python para detectar eso, pero mientras lo hacía Thanos me destruyo </a:t>
            </a:r>
            <a:r>
              <a:rPr lang="es-CL" dirty="0">
                <a:latin typeface="Arial Narrow" panose="020B0606020202030204" pitchFamily="34" charset="0"/>
                <a:sym typeface="Wingdings" panose="05000000000000000000" pitchFamily="2" charset="2"/>
              </a:rPr>
              <a:t> </a:t>
            </a:r>
            <a:endParaRPr lang="es-CL" dirty="0">
              <a:latin typeface="Arial Narrow" panose="020B0606020202030204" pitchFamily="34" charset="0"/>
            </a:endParaRPr>
          </a:p>
        </p:txBody>
      </p:sp>
      <p:pic>
        <p:nvPicPr>
          <p:cNvPr id="4098" name="Picture 2" descr="Resultado de imagen para thanos">
            <a:extLst>
              <a:ext uri="{FF2B5EF4-FFF2-40B4-BE49-F238E27FC236}">
                <a16:creationId xmlns:a16="http://schemas.microsoft.com/office/drawing/2014/main" id="{79F213E1-EEAC-4250-80A4-9D14F6F9A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469">
            <a:off x="10446656" y="5549867"/>
            <a:ext cx="1774371" cy="118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6142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25B8FC-6517-4B18-AB8D-79C2C608C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427604"/>
            <a:ext cx="4706257" cy="6002792"/>
          </a:xfrm>
        </p:spPr>
        <p:txBody>
          <a:bodyPr>
            <a:normAutofit/>
          </a:bodyPr>
          <a:lstStyle/>
          <a:p>
            <a:r>
              <a:rPr lang="es-CL" dirty="0">
                <a:latin typeface="Arial Narrow" panose="020B0606020202030204" pitchFamily="34" charset="0"/>
              </a:rPr>
              <a:t>Bájenlo, está en </a:t>
            </a:r>
            <a:r>
              <a:rPr lang="es-CL" dirty="0">
                <a:latin typeface="Arial Narrow" panose="020B0606020202030204" pitchFamily="34" charset="0"/>
                <a:hlinkClick r:id="rId2"/>
              </a:rPr>
              <a:t>https://elsemieni.net/programacion</a:t>
            </a:r>
            <a:r>
              <a:rPr lang="es-CL" dirty="0">
                <a:latin typeface="Arial Narrow" panose="020B0606020202030204" pitchFamily="34" charset="0"/>
              </a:rPr>
              <a:t> . Se llama thanos.py</a:t>
            </a:r>
          </a:p>
          <a:p>
            <a:endParaRPr lang="es-CL" dirty="0">
              <a:latin typeface="Arial Narrow" panose="020B0606020202030204" pitchFamily="34" charset="0"/>
            </a:endParaRPr>
          </a:p>
          <a:p>
            <a:r>
              <a:rPr lang="es-CL" dirty="0">
                <a:latin typeface="Arial Narrow" panose="020B0606020202030204" pitchFamily="34" charset="0"/>
              </a:rPr>
              <a:t>Los computadores son tontos, no entienden de vida. Pero supongamos que </a:t>
            </a:r>
            <a:r>
              <a:rPr lang="es-CL" b="1" dirty="0">
                <a:latin typeface="Arial Narrow" panose="020B0606020202030204" pitchFamily="34" charset="0"/>
              </a:rPr>
              <a:t>True es que alguien está vivo y False es que está destruido.</a:t>
            </a:r>
          </a:p>
          <a:p>
            <a:endParaRPr lang="es-CL" b="1" dirty="0">
              <a:latin typeface="Arial Narrow" panose="020B0606020202030204" pitchFamily="34" charset="0"/>
            </a:endParaRPr>
          </a:p>
          <a:p>
            <a:r>
              <a:rPr lang="es-CL" dirty="0">
                <a:latin typeface="Arial Narrow" panose="020B0606020202030204" pitchFamily="34" charset="0"/>
              </a:rPr>
              <a:t>En grupos intenten completar el programa y ver si la humanidad sobrevive o no.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0D5CAA4-AA1C-4AD2-A491-C7A3FCD7D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7681">
            <a:off x="5808208" y="338737"/>
            <a:ext cx="519112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69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72A2E109-8C83-48AE-AE91-262F5C7DAD4B}"/>
              </a:ext>
            </a:extLst>
          </p:cNvPr>
          <p:cNvSpPr txBox="1">
            <a:spLocks/>
          </p:cNvSpPr>
          <p:nvPr/>
        </p:nvSpPr>
        <p:spPr>
          <a:xfrm>
            <a:off x="480934" y="2476500"/>
            <a:ext cx="10822899" cy="2210931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6000" b="1" dirty="0">
                <a:latin typeface="Arial Narrow" panose="020B0606020202030204" pitchFamily="34" charset="0"/>
              </a:rPr>
              <a:t>Pequeño repaso.</a:t>
            </a:r>
          </a:p>
          <a:p>
            <a:pPr marL="0" indent="0">
              <a:buNone/>
            </a:pPr>
            <a:endParaRPr lang="es-CL" sz="6000" b="1" dirty="0">
              <a:latin typeface="Arial Narrow" panose="020B0606020202030204" pitchFamily="34" charset="0"/>
            </a:endParaRPr>
          </a:p>
          <a:p>
            <a:r>
              <a:rPr lang="es-CL" sz="5400" dirty="0">
                <a:latin typeface="Arial Narrow" panose="020B0606020202030204" pitchFamily="34" charset="0"/>
              </a:rPr>
              <a:t>Hacer un programa que calcule el promedio de 3 notas y que luego diga si pasaste de curso o quedaste repitiendo.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90488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556FD81-DBE8-412F-9E52-9BE8A46DF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9" y="466838"/>
            <a:ext cx="6391671" cy="592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72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556FD81-DBE8-412F-9E52-9BE8A46DF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9" y="466838"/>
            <a:ext cx="6391671" cy="592432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B44D511-3704-4CC7-B9DA-A00C9B1CD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510" y="1246810"/>
            <a:ext cx="4627090" cy="436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22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9D75204-6A37-425A-94B5-3DB6211D35F5}"/>
              </a:ext>
            </a:extLst>
          </p:cNvPr>
          <p:cNvSpPr txBox="1">
            <a:spLocks/>
          </p:cNvSpPr>
          <p:nvPr/>
        </p:nvSpPr>
        <p:spPr>
          <a:xfrm rot="21063698">
            <a:off x="39127" y="1294571"/>
            <a:ext cx="10515600" cy="13255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6000" b="1" dirty="0">
                <a:latin typeface="Arial Narrow" panose="020B0606020202030204" pitchFamily="34" charset="0"/>
              </a:rPr>
              <a:t>Sabemos que después de un rato nos dará hambre…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3E394347-0A85-49B8-95A8-17FEAD11F777}"/>
              </a:ext>
            </a:extLst>
          </p:cNvPr>
          <p:cNvSpPr txBox="1">
            <a:spLocks/>
          </p:cNvSpPr>
          <p:nvPr/>
        </p:nvSpPr>
        <p:spPr>
          <a:xfrm rot="608832">
            <a:off x="1055913" y="434494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6000" b="1" dirty="0">
                <a:latin typeface="Arial Narrow" panose="020B0606020202030204" pitchFamily="34" charset="0"/>
              </a:rPr>
              <a:t>¿Como continuaría el algoritmo?</a:t>
            </a:r>
          </a:p>
        </p:txBody>
      </p:sp>
    </p:spTree>
    <p:extLst>
      <p:ext uri="{BB962C8B-B14F-4D97-AF65-F5344CB8AC3E}">
        <p14:creationId xmlns:p14="http://schemas.microsoft.com/office/powerpoint/2010/main" val="193799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9FEB504-87FE-4DBC-BC3C-1A25AB213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937" y="384628"/>
            <a:ext cx="3921991" cy="608874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1D7935D-ECB8-4B0D-AFDE-A12D1A904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839" y="513897"/>
            <a:ext cx="4626392" cy="582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77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9FEB504-87FE-4DBC-BC3C-1A25AB213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937" y="384628"/>
            <a:ext cx="3921991" cy="608874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1D7935D-ECB8-4B0D-AFDE-A12D1A904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839" y="513897"/>
            <a:ext cx="4626392" cy="582884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B4CA75A-5B21-4D11-88F0-BCE46D19A697}"/>
              </a:ext>
            </a:extLst>
          </p:cNvPr>
          <p:cNvSpPr txBox="1">
            <a:spLocks/>
          </p:cNvSpPr>
          <p:nvPr/>
        </p:nvSpPr>
        <p:spPr>
          <a:xfrm rot="608832">
            <a:off x="838200" y="2765538"/>
            <a:ext cx="10515600" cy="1325563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13000" b="1" dirty="0">
                <a:latin typeface="Arial Narrow" panose="020B0606020202030204" pitchFamily="34" charset="0"/>
              </a:rPr>
              <a:t>¿… Y después?</a:t>
            </a:r>
          </a:p>
        </p:txBody>
      </p:sp>
    </p:spTree>
    <p:extLst>
      <p:ext uri="{BB962C8B-B14F-4D97-AF65-F5344CB8AC3E}">
        <p14:creationId xmlns:p14="http://schemas.microsoft.com/office/powerpoint/2010/main" val="17090440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758</Words>
  <Application>Microsoft Office PowerPoint</Application>
  <PresentationFormat>Panorámica</PresentationFormat>
  <Paragraphs>103</Paragraphs>
  <Slides>37</Slides>
  <Notes>0</Notes>
  <HiddenSlides>0</HiddenSlides>
  <MMClips>1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4" baseType="lpstr">
      <vt:lpstr>Arial</vt:lpstr>
      <vt:lpstr>Arial Narrow</vt:lpstr>
      <vt:lpstr>Calibri</vt:lpstr>
      <vt:lpstr>Calibri Light</vt:lpstr>
      <vt:lpstr>Comic Sans MS</vt:lpstr>
      <vt:lpstr>Tema de Office</vt:lpstr>
      <vt:lpstr>Image</vt:lpstr>
      <vt:lpstr>Python</vt:lpstr>
      <vt:lpstr>Presentación de PowerPoint</vt:lpstr>
      <vt:lpstr>Recapitulación de lo anterior.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Pasos para respirar.</vt:lpstr>
      <vt:lpstr>Pasos para respirar.</vt:lpstr>
      <vt:lpstr>Pasos para respirar.</vt:lpstr>
      <vt:lpstr>Pasos para respirar.</vt:lpstr>
      <vt:lpstr>Pasos para respirar.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Castigo *ahem* ejercicio</vt:lpstr>
      <vt:lpstr>Castigo *ahem* ejercicio</vt:lpstr>
      <vt:lpstr>Presentación de PowerPoint</vt:lpstr>
      <vt:lpstr>Castigo *ahem* ejercicio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</dc:title>
  <dc:creator>elsemieni</dc:creator>
  <cp:lastModifiedBy>elsemieni</cp:lastModifiedBy>
  <cp:revision>31</cp:revision>
  <dcterms:created xsi:type="dcterms:W3CDTF">2019-05-11T13:50:44Z</dcterms:created>
  <dcterms:modified xsi:type="dcterms:W3CDTF">2019-06-08T14:10:55Z</dcterms:modified>
</cp:coreProperties>
</file>